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61" r:id="rId3"/>
    <p:sldId id="257" r:id="rId4"/>
    <p:sldId id="258" r:id="rId5"/>
    <p:sldId id="271" r:id="rId6"/>
    <p:sldId id="259" r:id="rId7"/>
    <p:sldId id="280" r:id="rId8"/>
    <p:sldId id="281" r:id="rId9"/>
    <p:sldId id="260" r:id="rId10"/>
    <p:sldId id="262" r:id="rId11"/>
    <p:sldId id="264" r:id="rId12"/>
    <p:sldId id="263" r:id="rId13"/>
    <p:sldId id="265" r:id="rId14"/>
    <p:sldId id="273" r:id="rId15"/>
    <p:sldId id="269" r:id="rId16"/>
    <p:sldId id="274" r:id="rId17"/>
    <p:sldId id="278" r:id="rId18"/>
    <p:sldId id="283" r:id="rId19"/>
    <p:sldId id="279" r:id="rId20"/>
    <p:sldId id="266" r:id="rId21"/>
    <p:sldId id="270" r:id="rId22"/>
    <p:sldId id="272" r:id="rId23"/>
    <p:sldId id="284" r:id="rId24"/>
    <p:sldId id="285" r:id="rId25"/>
    <p:sldId id="286" r:id="rId26"/>
    <p:sldId id="267" r:id="rId27"/>
    <p:sldId id="268" r:id="rId28"/>
    <p:sldId id="275" r:id="rId29"/>
    <p:sldId id="276" r:id="rId30"/>
    <p:sldId id="277" r:id="rId31"/>
    <p:sldId id="282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95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1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7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6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9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2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3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805FCE-2340-4358-A335-1A14764A7F5F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EC8F97-DFDE-4AC1-BE62-E342253F045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70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A341D-1413-67E9-993F-7DC785225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Trans-disciplinary Play-based Assessment : Implementation with Children who are Deaf and Hard of Hearing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589B3E-9BE9-CAE1-CB5C-2127598983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/>
              <a:t>Dinah Beams</a:t>
            </a:r>
          </a:p>
          <a:p>
            <a:r>
              <a:rPr lang="en-US" sz="12800" dirty="0"/>
              <a:t>Western Region Early Intervention Conference </a:t>
            </a:r>
          </a:p>
          <a:p>
            <a:r>
              <a:rPr lang="en-US" sz="12800" dirty="0"/>
              <a:t>June 2023</a:t>
            </a:r>
          </a:p>
          <a:p>
            <a:r>
              <a:rPr lang="en-US" sz="12800" dirty="0"/>
              <a:t>Cheyenne WY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80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0DDF5-0576-B7A3-4E07-D6BD89CA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Auditory Observation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A11E2-3297-2A4A-6D3C-B90F19B07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/>
              <a:t>Each skill is rated as</a:t>
            </a:r>
          </a:p>
          <a:p>
            <a:pPr lvl="1"/>
            <a:r>
              <a:rPr lang="en-US" sz="3600" dirty="0"/>
              <a:t>Skill present/no concerns </a:t>
            </a:r>
          </a:p>
          <a:p>
            <a:pPr lvl="1"/>
            <a:r>
              <a:rPr lang="en-US" sz="3600" dirty="0"/>
              <a:t>Skill is not present (Concerns noted or audiological follow-up needed)</a:t>
            </a:r>
          </a:p>
          <a:p>
            <a:pPr marL="0" indent="0">
              <a:buNone/>
            </a:pPr>
            <a:r>
              <a:rPr lang="en-US" sz="3600" dirty="0"/>
              <a:t>Comment section for each skill</a:t>
            </a:r>
          </a:p>
          <a:p>
            <a:pPr marL="0" indent="0">
              <a:buNone/>
            </a:pPr>
            <a:r>
              <a:rPr lang="en-US" sz="3600" dirty="0"/>
              <a:t>Age skill is present in typically developing children is noted for each skill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0224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E52BF9-CA72-A0B1-B7BB-41296D529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#1:  Review Auditory Skills Observation Tool in Small Groups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8974E-A3B2-5A08-64A8-6CA7BA1AF2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/>
              <a:t>Thoughts?</a:t>
            </a:r>
          </a:p>
          <a:p>
            <a:r>
              <a:rPr lang="en-US" sz="3600" dirty="0"/>
              <a:t>Questions?</a:t>
            </a:r>
          </a:p>
          <a:p>
            <a:r>
              <a:rPr lang="en-US" sz="3600" dirty="0"/>
              <a:t>Feedback?</a:t>
            </a:r>
          </a:p>
        </p:txBody>
      </p:sp>
    </p:spTree>
    <p:extLst>
      <p:ext uri="{BB962C8B-B14F-4D97-AF65-F5344CB8AC3E}">
        <p14:creationId xmlns:p14="http://schemas.microsoft.com/office/powerpoint/2010/main" val="246898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3223044-2EFE-CD50-885C-3FD0A8DAB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the Assessment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5B6DA7-84C8-11CF-1C2D-F5DB7D9E7F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02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856B8E-3A31-C650-CD2E-D6EF5E7D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Things First: Gathering info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CA484F-6017-BB00-40E9-9E63B40E8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600" dirty="0"/>
              <a:t>Thoughts?  Suggestions?</a:t>
            </a:r>
          </a:p>
          <a:p>
            <a:pPr lvl="2"/>
            <a:endParaRPr lang="en-US" sz="3000" dirty="0"/>
          </a:p>
          <a:p>
            <a:pPr lvl="2"/>
            <a:endParaRPr lang="en-US" sz="3000" dirty="0"/>
          </a:p>
          <a:p>
            <a:pPr lvl="2"/>
            <a:r>
              <a:rPr lang="en-US" sz="3600" i="1" dirty="0"/>
              <a:t>Why do we need this info as we plan?</a:t>
            </a:r>
          </a:p>
        </p:txBody>
      </p:sp>
    </p:spTree>
    <p:extLst>
      <p:ext uri="{BB962C8B-B14F-4D97-AF65-F5344CB8AC3E}">
        <p14:creationId xmlns:p14="http://schemas.microsoft.com/office/powerpoint/2010/main" val="1246345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14E8-DAF1-5123-C5D0-8FC64CDEB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Background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FF9DD-FA8E-426B-1400-492555014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Needs to be comprehensive</a:t>
            </a:r>
          </a:p>
          <a:p>
            <a:pPr lvl="1"/>
            <a:r>
              <a:rPr lang="en-US" sz="3400" dirty="0"/>
              <a:t>Demographic info</a:t>
            </a:r>
          </a:p>
          <a:p>
            <a:pPr lvl="1"/>
            <a:r>
              <a:rPr lang="en-US" sz="3600" dirty="0"/>
              <a:t>Medical and Health info</a:t>
            </a:r>
          </a:p>
          <a:p>
            <a:pPr lvl="1"/>
            <a:r>
              <a:rPr lang="en-US" sz="3600" dirty="0"/>
              <a:t>Communication info</a:t>
            </a:r>
          </a:p>
          <a:p>
            <a:pPr lvl="1"/>
            <a:r>
              <a:rPr lang="en-US" sz="3600" dirty="0"/>
              <a:t>Intervention info</a:t>
            </a:r>
          </a:p>
        </p:txBody>
      </p:sp>
    </p:spTree>
    <p:extLst>
      <p:ext uri="{BB962C8B-B14F-4D97-AF65-F5344CB8AC3E}">
        <p14:creationId xmlns:p14="http://schemas.microsoft.com/office/powerpoint/2010/main" val="2963870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503810-8279-FD26-B36D-08ADE9BC5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 :Caregiver Interview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53A4D-FFB6-6A3F-7B09-EC61ABBA3C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Communication with Child</a:t>
            </a:r>
          </a:p>
        </p:txBody>
      </p:sp>
    </p:spTree>
    <p:extLst>
      <p:ext uri="{BB962C8B-B14F-4D97-AF65-F5344CB8AC3E}">
        <p14:creationId xmlns:p14="http://schemas.microsoft.com/office/powerpoint/2010/main" val="257332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7E105B-046F-0F9C-C5E8-7344D7FAE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to Observe in Caregiver Interactions with Child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7DD9B2-81BE-A21C-5BF7-0D63721B4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Get child’s visual attention before communicating?</a:t>
            </a:r>
          </a:p>
          <a:p>
            <a:r>
              <a:rPr lang="en-US" sz="3600" dirty="0"/>
              <a:t>Balanced turn-taking?</a:t>
            </a:r>
          </a:p>
          <a:p>
            <a:r>
              <a:rPr lang="en-US" sz="3600" dirty="0"/>
              <a:t>Responsiveness to child’s communication?</a:t>
            </a:r>
          </a:p>
          <a:p>
            <a:r>
              <a:rPr lang="en-US" sz="3600" dirty="0"/>
              <a:t>Interpret behavior as communication attempt?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7350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73E8-F742-FC29-1B4F-4A24CF75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84AD8-BE43-DB59-A0E0-EF98851C2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Imitation?</a:t>
            </a:r>
          </a:p>
          <a:p>
            <a:r>
              <a:rPr lang="en-US" sz="3600" dirty="0"/>
              <a:t>Expansion?</a:t>
            </a:r>
          </a:p>
          <a:p>
            <a:r>
              <a:rPr lang="en-US" sz="3600" dirty="0"/>
              <a:t>Follow child’s lead?</a:t>
            </a:r>
          </a:p>
          <a:p>
            <a:r>
              <a:rPr lang="en-US" sz="3600" dirty="0"/>
              <a:t>Prompt and wait for child’s response?</a:t>
            </a:r>
          </a:p>
          <a:p>
            <a:r>
              <a:rPr lang="en-US" sz="3600" dirty="0"/>
              <a:t>Repeat and restate as needed?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7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D57E-3F81-854C-4B89-1274AC0C3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 for Children using ASL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31AE-41F9-DB82-9BBD-3EB9DC0EA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Explore an ASL assessment tool that is appropriate for children</a:t>
            </a:r>
          </a:p>
          <a:p>
            <a:pPr lvl="1"/>
            <a:r>
              <a:rPr lang="en-US" sz="3600" i="1" dirty="0"/>
              <a:t>ASL CDI</a:t>
            </a:r>
            <a:r>
              <a:rPr lang="en-US" sz="3600" dirty="0"/>
              <a:t>	   Measures Early Vocabulary</a:t>
            </a:r>
          </a:p>
          <a:p>
            <a:pPr lvl="1"/>
            <a:r>
              <a:rPr lang="en-US" sz="3600" i="1" dirty="0"/>
              <a:t>Visual Communication and Sign Language Checklist</a:t>
            </a:r>
            <a:r>
              <a:rPr lang="en-US" sz="3600" dirty="0"/>
              <a:t>     Observational tool used to document developmental milestones of children 0 -5 who are visual learners and acquiring sign language</a:t>
            </a:r>
          </a:p>
          <a:p>
            <a:pPr lvl="1"/>
            <a:r>
              <a:rPr lang="en-US" sz="3600" i="1" dirty="0"/>
              <a:t>SKI-HI Language Development Scales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63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1A2090-8BE3-2DEE-1CF2-1B311171A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</a:t>
            </a:r>
            <a:r>
              <a:rPr lang="en-US"/>
              <a:t>the “Where”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5252C-4780-D632-02FC-F7B30C3B7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44194-F161-8667-10EB-2753BDF1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18D36-825B-8857-2F7C-B0288B70E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Overview of Chapter in the Book</a:t>
            </a:r>
          </a:p>
          <a:p>
            <a:r>
              <a:rPr lang="en-US" sz="3600" dirty="0"/>
              <a:t>Discussion Of Auditory Skills Observation Tool</a:t>
            </a:r>
          </a:p>
          <a:p>
            <a:r>
              <a:rPr lang="en-US" sz="3600" dirty="0"/>
              <a:t>Activities using profiles of children and questionnaires from chapter</a:t>
            </a:r>
          </a:p>
        </p:txBody>
      </p:sp>
    </p:spTree>
    <p:extLst>
      <p:ext uri="{BB962C8B-B14F-4D97-AF65-F5344CB8AC3E}">
        <p14:creationId xmlns:p14="http://schemas.microsoft.com/office/powerpoint/2010/main" val="3120280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3846B-7A6D-AE80-492A-1DBF4955B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Orienting the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BC88B-2F26-3D3B-FDD2-523CA259DF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/>
              <a:t>Auditory Factors</a:t>
            </a:r>
          </a:p>
          <a:p>
            <a:r>
              <a:rPr lang="en-US" sz="3600" dirty="0"/>
              <a:t>Room size?</a:t>
            </a:r>
          </a:p>
          <a:p>
            <a:r>
              <a:rPr lang="en-US" sz="3600" dirty="0"/>
              <a:t>Acoustics?</a:t>
            </a:r>
          </a:p>
          <a:p>
            <a:r>
              <a:rPr lang="en-US" sz="3600" dirty="0"/>
              <a:t>Background noise?</a:t>
            </a:r>
          </a:p>
          <a:p>
            <a:r>
              <a:rPr lang="en-US" sz="3600" dirty="0"/>
              <a:t>Adults in the room?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E7273-83EA-D7AC-E450-8AAF341564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Visual Factors</a:t>
            </a:r>
          </a:p>
          <a:p>
            <a:r>
              <a:rPr lang="en-US" sz="3600" dirty="0"/>
              <a:t>Glare?</a:t>
            </a:r>
          </a:p>
          <a:p>
            <a:r>
              <a:rPr lang="en-US" sz="3600" dirty="0"/>
              <a:t>Adequate light?</a:t>
            </a:r>
          </a:p>
          <a:p>
            <a:r>
              <a:rPr lang="en-US" sz="3600" dirty="0"/>
              <a:t>Placement of toys</a:t>
            </a:r>
          </a:p>
          <a:p>
            <a:r>
              <a:rPr lang="en-US" sz="3600" dirty="0"/>
              <a:t>Placement of team members</a:t>
            </a:r>
          </a:p>
        </p:txBody>
      </p:sp>
    </p:spTree>
    <p:extLst>
      <p:ext uri="{BB962C8B-B14F-4D97-AF65-F5344CB8AC3E}">
        <p14:creationId xmlns:p14="http://schemas.microsoft.com/office/powerpoint/2010/main" val="2467158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6E5B82-EC49-FFAF-8D82-B595D9386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#3:  Setting up the room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FEBD68-F0FD-0B10-559E-664AD7DCFB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32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980D76-5CE1-2725-0F21-4738E046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Gathering the Correct Team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D7417E-E5A2-A19A-A98C-DE39C8A4E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Team needs to be individualized for each child and each family!</a:t>
            </a:r>
          </a:p>
          <a:p>
            <a:r>
              <a:rPr lang="en-US" sz="3600" dirty="0"/>
              <a:t>Determine roles of each team member</a:t>
            </a:r>
          </a:p>
          <a:p>
            <a:pPr lvl="2"/>
            <a:r>
              <a:rPr lang="en-US" sz="3600" dirty="0"/>
              <a:t>Who will be the Play Facilitator?</a:t>
            </a:r>
          </a:p>
        </p:txBody>
      </p:sp>
    </p:spTree>
    <p:extLst>
      <p:ext uri="{BB962C8B-B14F-4D97-AF65-F5344CB8AC3E}">
        <p14:creationId xmlns:p14="http://schemas.microsoft.com/office/powerpoint/2010/main" val="161240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4BA96-9E07-2104-172E-AAEF7A875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30F4-0D47-F426-888A-22C9282CD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Interpreters may be required to communicate with parents or caregivers</a:t>
            </a:r>
          </a:p>
          <a:p>
            <a:r>
              <a:rPr lang="en-US" sz="3600" dirty="0"/>
              <a:t>If the child is using sign language, it is important to have a team member who can clearly communicate with the child.</a:t>
            </a:r>
          </a:p>
          <a:p>
            <a:pPr lvl="1"/>
            <a:r>
              <a:rPr lang="en-US" sz="3600" dirty="0"/>
              <a:t>ASL Interpreters may not be developmentally appropriate for young children</a:t>
            </a:r>
          </a:p>
        </p:txBody>
      </p:sp>
    </p:spTree>
    <p:extLst>
      <p:ext uri="{BB962C8B-B14F-4D97-AF65-F5344CB8AC3E}">
        <p14:creationId xmlns:p14="http://schemas.microsoft.com/office/powerpoint/2010/main" val="3362722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7B407-19DF-28A4-9AD4-C3F122CE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Considerations: Interpreter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1ADE5-B9F8-F544-3F21-D1C4CAD7C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More than one interpreter required for communication access?</a:t>
            </a:r>
          </a:p>
          <a:p>
            <a:r>
              <a:rPr lang="en-US" sz="3600" dirty="0"/>
              <a:t>Where should the interpreter stand/sit in the room?</a:t>
            </a:r>
          </a:p>
          <a:p>
            <a:r>
              <a:rPr lang="en-US" sz="3600" dirty="0"/>
              <a:t>Ensure interpreter hired is appropriate for this task/role</a:t>
            </a:r>
          </a:p>
          <a:p>
            <a:r>
              <a:rPr lang="en-US" sz="3600" dirty="0"/>
              <a:t>Team members meet with interpreter ahead of assessment to clarify expectations</a:t>
            </a:r>
          </a:p>
        </p:txBody>
      </p:sp>
    </p:spTree>
    <p:extLst>
      <p:ext uri="{BB962C8B-B14F-4D97-AF65-F5344CB8AC3E}">
        <p14:creationId xmlns:p14="http://schemas.microsoft.com/office/powerpoint/2010/main" val="2003788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9246F-EB39-FB3D-BD9F-B88F89EB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Caution: Team Members and Interpreter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986E4-6BB6-373B-7444-A1AB5278E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Team members may have had limited experience working with a Sign interpreter.  Take time prior to assessment to review expectations with the team members.</a:t>
            </a:r>
          </a:p>
        </p:txBody>
      </p:sp>
    </p:spTree>
    <p:extLst>
      <p:ext uri="{BB962C8B-B14F-4D97-AF65-F5344CB8AC3E}">
        <p14:creationId xmlns:p14="http://schemas.microsoft.com/office/powerpoint/2010/main" val="1166441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EA30D6-8896-F78C-0B70-75817AEE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#4:  Team Members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47046A6-511E-73D3-EFE0-1D4D55986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Who?  Roles?  Where in the room?</a:t>
            </a:r>
          </a:p>
        </p:txBody>
      </p:sp>
    </p:spTree>
    <p:extLst>
      <p:ext uri="{BB962C8B-B14F-4D97-AF65-F5344CB8AC3E}">
        <p14:creationId xmlns:p14="http://schemas.microsoft.com/office/powerpoint/2010/main" val="29229469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6A456F-EB9D-39AD-C2CB-FB396D366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Communication and Facilitating Play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0493B1-B311-72A2-1EA2-2FCF08172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dirty="0"/>
              <a:t>Using info gathered, team needs to determine best facilitator for play</a:t>
            </a:r>
          </a:p>
          <a:p>
            <a:pPr lvl="1"/>
            <a:r>
              <a:rPr lang="en-US" sz="3600" dirty="0"/>
              <a:t>Perhaps start by observing the parent facilitating play then transitioning to formal facilitator</a:t>
            </a:r>
          </a:p>
          <a:p>
            <a:pPr lvl="1"/>
            <a:r>
              <a:rPr lang="en-US" sz="3600" dirty="0"/>
              <a:t>Facilitator must be proficient in child’s preferred means of communicating</a:t>
            </a:r>
          </a:p>
          <a:p>
            <a:pPr lvl="1"/>
            <a:r>
              <a:rPr lang="en-US" sz="3600" dirty="0"/>
              <a:t>Vary communication strategies used</a:t>
            </a:r>
          </a:p>
        </p:txBody>
      </p:sp>
    </p:spTree>
    <p:extLst>
      <p:ext uri="{BB962C8B-B14F-4D97-AF65-F5344CB8AC3E}">
        <p14:creationId xmlns:p14="http://schemas.microsoft.com/office/powerpoint/2010/main" val="2325410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D7E20-4AE3-AAC1-DC1F-BCD8604C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for UHL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6E940-F141-A8E5-0637-CBF574F1A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/>
              <a:t>Team should observe:</a:t>
            </a:r>
          </a:p>
          <a:p>
            <a:r>
              <a:rPr lang="en-US" sz="3900" dirty="0"/>
              <a:t>Localization abilities and challenges?</a:t>
            </a:r>
          </a:p>
          <a:p>
            <a:r>
              <a:rPr lang="en-US" sz="3900" dirty="0"/>
              <a:t>Signs of listening fatigue?</a:t>
            </a:r>
          </a:p>
          <a:p>
            <a:r>
              <a:rPr lang="en-US" sz="3900" dirty="0"/>
              <a:t>Impact of background noise?</a:t>
            </a:r>
          </a:p>
          <a:p>
            <a:r>
              <a:rPr lang="en-US" sz="3900" dirty="0"/>
              <a:t>Use of visual cues to aid understanding</a:t>
            </a:r>
          </a:p>
          <a:p>
            <a:r>
              <a:rPr lang="en-US" sz="3900" dirty="0"/>
              <a:t>Notice difference in response when sound is presented to better 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2036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174D-237E-2D5C-BE4B-0A06CAD6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the Room for UHL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75631-174E-2923-269D-4B34AB22A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background noise can not be eliminated, position child at increased distance from noise </a:t>
            </a:r>
          </a:p>
          <a:p>
            <a:r>
              <a:rPr lang="en-US" sz="3600" dirty="0"/>
              <a:t>Position primary speaker so they are visible to the child</a:t>
            </a:r>
          </a:p>
        </p:txBody>
      </p:sp>
    </p:spTree>
    <p:extLst>
      <p:ext uri="{BB962C8B-B14F-4D97-AF65-F5344CB8AC3E}">
        <p14:creationId xmlns:p14="http://schemas.microsoft.com/office/powerpoint/2010/main" val="121702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9C912-5A1E-8711-E49F-CEDC4E92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Chapter on Hearing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72F8D-684B-4323-1ED7-A63D4556A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Discussion of Basics of Hearing</a:t>
            </a:r>
          </a:p>
          <a:p>
            <a:r>
              <a:rPr lang="en-US" sz="3600" dirty="0"/>
              <a:t>Audiological Evaluations</a:t>
            </a:r>
          </a:p>
          <a:p>
            <a:r>
              <a:rPr lang="en-US" sz="3600" dirty="0"/>
              <a:t>TPBA Guidelines for Auditory Skill Development Observation Tool</a:t>
            </a:r>
          </a:p>
          <a:p>
            <a:r>
              <a:rPr lang="en-US" sz="3600" dirty="0"/>
              <a:t>Preparing for the Assessment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13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C0CC-EA7A-3B66-E7D1-3131F959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53ED3-25C4-FFFF-25B3-2FFD5F7E1C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600" dirty="0"/>
              <a:t>The team must ensure the child had access to communication during the entire assessment!</a:t>
            </a:r>
          </a:p>
        </p:txBody>
      </p:sp>
    </p:spTree>
    <p:extLst>
      <p:ext uri="{BB962C8B-B14F-4D97-AF65-F5344CB8AC3E}">
        <p14:creationId xmlns:p14="http://schemas.microsoft.com/office/powerpoint/2010/main" val="2266258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198109-9923-C8C6-44A3-E320FF2A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Information Gathered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26DEB8-7324-2226-9161-535F153FA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Note areas of difficulty, being as specific as possible</a:t>
            </a:r>
          </a:p>
          <a:p>
            <a:r>
              <a:rPr lang="en-US" sz="3600" dirty="0"/>
              <a:t>Share very specific suggestions for intervention strategies with the team to use in developing the child’s IFSP or IEP</a:t>
            </a:r>
          </a:p>
          <a:p>
            <a:r>
              <a:rPr lang="en-US" sz="3600" dirty="0"/>
              <a:t>Key (suggested) intervention strategies listed in a chart in the book can </a:t>
            </a:r>
            <a:r>
              <a:rPr lang="en-US" sz="3600"/>
              <a:t>be individualized.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197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9EB86-13A6-5749-E453-141D3EF27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the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85B45-5534-B9F6-0E98-352E520B0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Gathering Information specific to Assessing Children who are DHH</a:t>
            </a:r>
          </a:p>
          <a:p>
            <a:r>
              <a:rPr lang="en-US" sz="3600" dirty="0"/>
              <a:t>Team Members</a:t>
            </a:r>
          </a:p>
          <a:p>
            <a:r>
              <a:rPr lang="en-US" sz="3600" dirty="0"/>
              <a:t>Communication</a:t>
            </a:r>
          </a:p>
          <a:p>
            <a:r>
              <a:rPr lang="en-US" sz="3600" dirty="0"/>
              <a:t>Environmental Considerations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7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E089-FDAE-6577-7E6A-6A9E4E193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Audience for this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7A790-9C8D-3096-C344-CE545DCC7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Teams assessing children who are:</a:t>
            </a:r>
          </a:p>
          <a:p>
            <a:r>
              <a:rPr lang="en-US" sz="3600" dirty="0"/>
              <a:t>Deaf and Hard of Hearing</a:t>
            </a:r>
          </a:p>
          <a:p>
            <a:r>
              <a:rPr lang="en-US" sz="3600" dirty="0"/>
              <a:t>Deaf and Hard of Hearing with Multiple Issues, including </a:t>
            </a:r>
            <a:r>
              <a:rPr lang="en-US" sz="3600" dirty="0" err="1"/>
              <a:t>Deafblindness</a:t>
            </a:r>
            <a:endParaRPr lang="en-US" sz="3600" dirty="0"/>
          </a:p>
          <a:p>
            <a:r>
              <a:rPr lang="en-US" sz="3600" dirty="0"/>
              <a:t>Single-sided deafness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7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B7CD-4B20-1EA7-4A40-A946C1B38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Auditory Skills Observation Tool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B8571-7C4D-75DD-68A2-841B3ACE62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Designed to assess a child’s auditory skill development</a:t>
            </a:r>
          </a:p>
        </p:txBody>
      </p:sp>
    </p:spTree>
    <p:extLst>
      <p:ext uri="{BB962C8B-B14F-4D97-AF65-F5344CB8AC3E}">
        <p14:creationId xmlns:p14="http://schemas.microsoft.com/office/powerpoint/2010/main" val="696761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C0D625-1D26-A9F2-56BB-F0D85891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 for Using the Tool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BA42B3-D932-FF66-9F1F-9F7181D0A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Use only after reviewing the child’s medical history</a:t>
            </a:r>
          </a:p>
          <a:p>
            <a:r>
              <a:rPr lang="en-US" sz="3600" dirty="0"/>
              <a:t>NOT DESTIGNED TO REPLACE A HEARING SCREENING OR AUDIOLOGICAL ASSESSMENT ADMINSTERED BY A PROFESSIONAL!</a:t>
            </a:r>
          </a:p>
        </p:txBody>
      </p:sp>
    </p:spTree>
    <p:extLst>
      <p:ext uri="{BB962C8B-B14F-4D97-AF65-F5344CB8AC3E}">
        <p14:creationId xmlns:p14="http://schemas.microsoft.com/office/powerpoint/2010/main" val="264458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AE5F-4502-36A2-9D95-5DD35A295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 for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A02A3-4BA5-FE18-D634-E67AEEC79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Note child’s responses to auditory stimuli without the aid of visual cues or prompts</a:t>
            </a:r>
          </a:p>
          <a:p>
            <a:r>
              <a:rPr lang="en-US" sz="3600" dirty="0"/>
              <a:t>Administer instrument in a quiet environment free of auditory distractions.</a:t>
            </a:r>
          </a:p>
          <a:p>
            <a:r>
              <a:rPr lang="en-US" sz="3600" dirty="0"/>
              <a:t>Sound should be presented close to the child (ideally within 3 feet)</a:t>
            </a:r>
          </a:p>
        </p:txBody>
      </p:sp>
    </p:spTree>
    <p:extLst>
      <p:ext uri="{BB962C8B-B14F-4D97-AF65-F5344CB8AC3E}">
        <p14:creationId xmlns:p14="http://schemas.microsoft.com/office/powerpoint/2010/main" val="238145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3BD71B-587D-416D-DD99-AC3E8F2E5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Auditory Skills Assessed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3A600D-0DDB-D08F-B064-DB4729EBC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Detection				Comprehension</a:t>
            </a:r>
          </a:p>
          <a:p>
            <a:r>
              <a:rPr lang="en-US" sz="3600" dirty="0"/>
              <a:t>Localization				Imitation</a:t>
            </a:r>
          </a:p>
          <a:p>
            <a:r>
              <a:rPr lang="en-US" sz="3600" dirty="0"/>
              <a:t>Identification				Auditory Memory</a:t>
            </a:r>
          </a:p>
          <a:p>
            <a:r>
              <a:rPr lang="en-US" sz="3600" dirty="0"/>
              <a:t>Discrimination			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28129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391</TotalTime>
  <Words>838</Words>
  <Application>Microsoft Office PowerPoint</Application>
  <PresentationFormat>Widescreen</PresentationFormat>
  <Paragraphs>129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Calibri</vt:lpstr>
      <vt:lpstr>Calibri Light</vt:lpstr>
      <vt:lpstr>Retrospect</vt:lpstr>
      <vt:lpstr>Trans-disciplinary Play-based Assessment : Implementation with Children who are Deaf and Hard of Hearing</vt:lpstr>
      <vt:lpstr>Today’s Agenda</vt:lpstr>
      <vt:lpstr>Overview of Chapter on Hearing</vt:lpstr>
      <vt:lpstr>Preparing for the Assessment</vt:lpstr>
      <vt:lpstr>Audience for this Chapter</vt:lpstr>
      <vt:lpstr>Auditory Skills Observation Tool</vt:lpstr>
      <vt:lpstr>Caveats for Using the Tool</vt:lpstr>
      <vt:lpstr>Instructions for Use</vt:lpstr>
      <vt:lpstr>Auditory Skills Assessed</vt:lpstr>
      <vt:lpstr>Auditory Observation Tool</vt:lpstr>
      <vt:lpstr>Activity #1:  Review Auditory Skills Observation Tool in Small Groups</vt:lpstr>
      <vt:lpstr>Preparing for the Assessment</vt:lpstr>
      <vt:lpstr>First Things First: Gathering info</vt:lpstr>
      <vt:lpstr>Importance of Background Info</vt:lpstr>
      <vt:lpstr>Activity #2 :Caregiver Interview</vt:lpstr>
      <vt:lpstr>Strategies to Observe in Caregiver Interactions with Child</vt:lpstr>
      <vt:lpstr>PowerPoint Presentation</vt:lpstr>
      <vt:lpstr>Additional considerations for Children using ASL</vt:lpstr>
      <vt:lpstr>Let’s look at the “Where”</vt:lpstr>
      <vt:lpstr>Orienting the Space</vt:lpstr>
      <vt:lpstr>Activity #3:  Setting up the room</vt:lpstr>
      <vt:lpstr>Importance of Gathering the Correct Team</vt:lpstr>
      <vt:lpstr>Interpreters?</vt:lpstr>
      <vt:lpstr>Considerations: Interpreter</vt:lpstr>
      <vt:lpstr>Caution: Team Members and Interpreter</vt:lpstr>
      <vt:lpstr>Activity #4:  Team Members</vt:lpstr>
      <vt:lpstr> Communication and Facilitating Play </vt:lpstr>
      <vt:lpstr>Considerations for UHL</vt:lpstr>
      <vt:lpstr>Setting up the Room for UHL</vt:lpstr>
      <vt:lpstr>Interpreting Results</vt:lpstr>
      <vt:lpstr>Using Information Gathered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Trans-disciplinary Play-based Assessment : Implementation with Children who are Deaf and Hard of Hearing</dc:title>
  <dc:creator>Dinah Beams</dc:creator>
  <cp:lastModifiedBy>Dinah Beams</cp:lastModifiedBy>
  <cp:revision>7</cp:revision>
  <dcterms:created xsi:type="dcterms:W3CDTF">2023-05-09T20:42:27Z</dcterms:created>
  <dcterms:modified xsi:type="dcterms:W3CDTF">2023-05-30T23:41:20Z</dcterms:modified>
</cp:coreProperties>
</file>